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47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3751D1-90FC-4F7A-8200-ADB2F61267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BDEFD81-0174-46F8-A2ED-F695BAC902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38F60F-DC16-4A13-A8D6-DCA9D1739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E685-3A3C-40C9-8DB6-6EEEBD9E6B11}" type="datetimeFigureOut">
              <a:rPr kumimoji="1" lang="ja-JP" altLang="en-US" smtClean="0"/>
              <a:t>2019/12/27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6BFCBA-D520-4FDC-B985-B5BE5CA1B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14A707-8DBC-424D-8F15-B06A250A7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BE93-8D18-4CD3-9B94-6BE479C7AD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364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632DDB-2B5C-4F14-930D-A5CEE7032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C0EBB24-A501-4CEB-88C1-73B2AC22FC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B2B51BE-9324-4AAD-8018-AF9440573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E685-3A3C-40C9-8DB6-6EEEBD9E6B11}" type="datetimeFigureOut">
              <a:rPr kumimoji="1" lang="ja-JP" altLang="en-US" smtClean="0"/>
              <a:t>2019/12/27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1F5C27C-C83D-45D8-AFF4-DBD5E7AC9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15C96A-BC30-4802-BA0C-CE0A8DA4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BE93-8D18-4CD3-9B94-6BE479C7AD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4662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8728A51-D5CA-490D-A871-AC35FFF3B0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9A91617-6A01-4D90-9731-C3A2E8951C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FC372F-FBD9-46C3-8B1A-70156C55B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E685-3A3C-40C9-8DB6-6EEEBD9E6B11}" type="datetimeFigureOut">
              <a:rPr kumimoji="1" lang="ja-JP" altLang="en-US" smtClean="0"/>
              <a:t>2019/12/27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CDA5DB7-7966-473A-8209-DD1B1C547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159E7D-D9DB-4167-A3B9-15CF91142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BE93-8D18-4CD3-9B94-6BE479C7AD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954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2631B5-DF4C-493A-9E2F-F40D27C92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2355D7-D70C-4D2B-8165-E43D06874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4C0F6E-09F0-4D69-9684-EFBFDD0EF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E685-3A3C-40C9-8DB6-6EEEBD9E6B11}" type="datetimeFigureOut">
              <a:rPr kumimoji="1" lang="ja-JP" altLang="en-US" smtClean="0"/>
              <a:t>2019/12/27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E863796-9B0A-4EDB-892A-20EEF71EC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249C86-4CE1-4C54-A4C2-75A0315BD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BE93-8D18-4CD3-9B94-6BE479C7AD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663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0C61F2-07E4-4FC2-A044-FFF0D77E3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B279EDD-BC00-479B-9B01-89F3490FD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4055CB-CE42-41B8-8CB0-70BB548B9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E685-3A3C-40C9-8DB6-6EEEBD9E6B11}" type="datetimeFigureOut">
              <a:rPr kumimoji="1" lang="ja-JP" altLang="en-US" smtClean="0"/>
              <a:t>2019/12/27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0C722D-67C4-484A-B7F7-60F94577F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14148C-B6F8-4E10-ABB3-E887ACF88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BE93-8D18-4CD3-9B94-6BE479C7AD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424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BDA27D-CC5B-4C8A-B298-21C1AF1EB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07052A-8E40-45E4-8891-F7425598F0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80ADE2F-3BF7-47C0-AFAF-C1DA73F596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D516102-35C7-4BD2-8583-D22518084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E685-3A3C-40C9-8DB6-6EEEBD9E6B11}" type="datetimeFigureOut">
              <a:rPr kumimoji="1" lang="ja-JP" altLang="en-US" smtClean="0"/>
              <a:t>2019/12/27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5F7F516-A822-4AAE-8B57-511272418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4CFFDB2-96A2-49F2-A021-0F492413B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BE93-8D18-4CD3-9B94-6BE479C7AD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4783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BFA8D2-3763-4D12-B909-1E54C6E0C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139B469-1F33-4D0E-A732-7727B07D11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366C37E-3718-4581-ACD9-0F0783261B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8F32AF5-138B-4658-A08A-CF262DEDD4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6644446-1D8C-41D9-AB11-569EA7AAC5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FEEB49C-6AE5-4861-B81B-B32932AD1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E685-3A3C-40C9-8DB6-6EEEBD9E6B11}" type="datetimeFigureOut">
              <a:rPr kumimoji="1" lang="ja-JP" altLang="en-US" smtClean="0"/>
              <a:t>2019/12/27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3672346-F512-4C37-ACC1-BCFE8A67B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7000E17-546E-4C24-BB6D-1A361A1BF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BE93-8D18-4CD3-9B94-6BE479C7AD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590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B26655-32EE-446A-BBEB-DA30B95AE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10D6A24-1ED5-4919-8B42-42A95AA43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E685-3A3C-40C9-8DB6-6EEEBD9E6B11}" type="datetimeFigureOut">
              <a:rPr kumimoji="1" lang="ja-JP" altLang="en-US" smtClean="0"/>
              <a:t>2019/12/27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A52CB21-E7D5-440F-AE56-D49299638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8F7DC26-012D-4143-A979-8C35E1DE0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BE93-8D18-4CD3-9B94-6BE479C7AD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15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BB42EB7-6F3B-497D-9CE5-E29A74AB7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E685-3A3C-40C9-8DB6-6EEEBD9E6B11}" type="datetimeFigureOut">
              <a:rPr kumimoji="1" lang="ja-JP" altLang="en-US" smtClean="0"/>
              <a:t>2019/12/27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E553843-B082-4CED-A105-47BD0B42F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F0F4FC6-6D81-4B14-AD0F-D3FDEBE01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BE93-8D18-4CD3-9B94-6BE479C7AD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861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A0C4F8-C4FF-4CC3-8CE1-B5D8D1D16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0DD993E-515B-49FA-81D8-AEF0E3DB7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82F4594-61CF-414A-A0FA-551D4E9B25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681ABEB-F5A1-420A-A695-B318378CA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E685-3A3C-40C9-8DB6-6EEEBD9E6B11}" type="datetimeFigureOut">
              <a:rPr kumimoji="1" lang="ja-JP" altLang="en-US" smtClean="0"/>
              <a:t>2019/12/27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8C3207F-4306-4EB7-AB32-29497945E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611AFF4-FD82-43B5-A673-BDA8F6D5F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BE93-8D18-4CD3-9B94-6BE479C7AD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833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917E2B-E7F3-433E-97E4-4BE6AA12F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9AA7C47-F561-409C-B473-8B1A121C6B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53F9C94-2CEF-4337-831F-52A9FE6E21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F8FCDD1-945D-4378-AF05-9566AF336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E685-3A3C-40C9-8DB6-6EEEBD9E6B11}" type="datetimeFigureOut">
              <a:rPr kumimoji="1" lang="ja-JP" altLang="en-US" smtClean="0"/>
              <a:t>2019/12/27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3C8400B-6141-4799-91BC-2B51747CD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669C523-4685-46A4-B597-34AD434C8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BE93-8D18-4CD3-9B94-6BE479C7AD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743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09DBE86-C877-4666-AFF1-26704AB8E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9528BA0-D686-45AD-8DCC-9DB8D71A0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166C2A-EC19-439B-83BD-4DD5CB8D28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AE685-3A3C-40C9-8DB6-6EEEBD9E6B11}" type="datetimeFigureOut">
              <a:rPr kumimoji="1" lang="ja-JP" altLang="en-US" smtClean="0"/>
              <a:t>2019/12/27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AC17A66-B792-490E-A3CF-FB09EF1E77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41F76E-E788-4BAA-AFDC-8A7AE2D3F3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1BE93-8D18-4CD3-9B94-6BE479C7AD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5642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9928B16C-6F0C-44B4-9A11-A4D92C63E88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682"/>
          <a:stretch/>
        </p:blipFill>
        <p:spPr>
          <a:xfrm>
            <a:off x="59041" y="694107"/>
            <a:ext cx="5232220" cy="4515456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922D4F04-3DAA-487C-A9F4-78040C3EA63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634" b="1246"/>
          <a:stretch/>
        </p:blipFill>
        <p:spPr>
          <a:xfrm>
            <a:off x="5691446" y="178130"/>
            <a:ext cx="5409635" cy="3407931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96CCE2B-578A-4C28-91BF-3A1E073FC2C8}"/>
              </a:ext>
            </a:extLst>
          </p:cNvPr>
          <p:cNvSpPr/>
          <p:nvPr/>
        </p:nvSpPr>
        <p:spPr>
          <a:xfrm>
            <a:off x="132207" y="4485595"/>
            <a:ext cx="4118994" cy="847288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3721A53-5285-4CF5-8D1C-488404FDC3E7}"/>
              </a:ext>
            </a:extLst>
          </p:cNvPr>
          <p:cNvSpPr txBox="1"/>
          <p:nvPr/>
        </p:nvSpPr>
        <p:spPr>
          <a:xfrm>
            <a:off x="132207" y="4539907"/>
            <a:ext cx="39596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/>
              <a:t>通常、お口の中は中性ですが、</a:t>
            </a:r>
            <a:endParaRPr lang="en-US" altLang="ja-JP" sz="1400" b="1" dirty="0"/>
          </a:p>
          <a:p>
            <a:pPr algn="ctr"/>
            <a:r>
              <a:rPr lang="ja-JP" altLang="en-US" sz="1400" b="1" dirty="0"/>
              <a:t>食事や間食をするとお口の中は酸性になります。</a:t>
            </a:r>
            <a:endParaRPr lang="en-US" altLang="ja-JP" sz="1400" b="1" dirty="0"/>
          </a:p>
          <a:p>
            <a:pPr algn="ctr"/>
            <a:r>
              <a:rPr lang="ja-JP" altLang="en-US" sz="1400" b="1" dirty="0"/>
              <a:t>その後、唾液の働きで中性に戻ります。</a:t>
            </a:r>
            <a:endParaRPr lang="en-US" altLang="ja-JP" sz="1400" b="1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981C992-B68C-42B6-9AA5-F59DA6C79A11}"/>
              </a:ext>
            </a:extLst>
          </p:cNvPr>
          <p:cNvSpPr/>
          <p:nvPr/>
        </p:nvSpPr>
        <p:spPr>
          <a:xfrm>
            <a:off x="5807185" y="3130064"/>
            <a:ext cx="4244192" cy="724881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9C397CE-DB20-42E2-AA17-1A425F677EB1}"/>
              </a:ext>
            </a:extLst>
          </p:cNvPr>
          <p:cNvSpPr txBox="1"/>
          <p:nvPr/>
        </p:nvSpPr>
        <p:spPr>
          <a:xfrm>
            <a:off x="5907534" y="3254601"/>
            <a:ext cx="4043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/>
              <a:t>食事の時間が長かったり間食の回数が多いと、</a:t>
            </a:r>
            <a:endParaRPr lang="en-US" altLang="ja-JP" sz="1400" b="1" dirty="0"/>
          </a:p>
          <a:p>
            <a:pPr algn="ctr"/>
            <a:r>
              <a:rPr lang="ja-JP" altLang="en-US" sz="1400" b="1" dirty="0"/>
              <a:t>常に酸性の状態で虫歯になりやすいです。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0E1D0E5-E82C-4BD4-BF67-498215002055}"/>
              </a:ext>
            </a:extLst>
          </p:cNvPr>
          <p:cNvSpPr/>
          <p:nvPr/>
        </p:nvSpPr>
        <p:spPr>
          <a:xfrm>
            <a:off x="5674928" y="3873800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dirty="0"/>
              <a:t>食べる時の注意点として、</a:t>
            </a:r>
          </a:p>
          <a:p>
            <a:r>
              <a:rPr lang="ja-JP" altLang="en-US" dirty="0"/>
              <a:t>・</a:t>
            </a:r>
            <a:r>
              <a:rPr lang="ja-JP" altLang="en-US" b="1" dirty="0">
                <a:solidFill>
                  <a:srgbClr val="FF0000"/>
                </a:solidFill>
              </a:rPr>
              <a:t>ダラダラ</a:t>
            </a:r>
            <a:r>
              <a:rPr lang="ja-JP" altLang="en-US" dirty="0"/>
              <a:t>食べない。</a:t>
            </a:r>
            <a:endParaRPr lang="en-US" altLang="ja-JP" dirty="0"/>
          </a:p>
          <a:p>
            <a:r>
              <a:rPr lang="ja-JP" altLang="en-US" dirty="0"/>
              <a:t>・時間を決めて食べる</a:t>
            </a:r>
          </a:p>
          <a:p>
            <a:r>
              <a:rPr lang="ja-JP" altLang="en-US" dirty="0"/>
              <a:t>・食後のデザートとして食べる。</a:t>
            </a:r>
          </a:p>
          <a:p>
            <a:r>
              <a:rPr lang="ja-JP" altLang="en-US" dirty="0"/>
              <a:t>・お口に停滞しやすい物（ハイチュウ、アメ、キャラ　</a:t>
            </a:r>
            <a:endParaRPr lang="en-US" altLang="ja-JP" dirty="0"/>
          </a:p>
          <a:p>
            <a:r>
              <a:rPr lang="ja-JP" altLang="en-US" dirty="0"/>
              <a:t>　メル、スナックなど</a:t>
            </a:r>
            <a:r>
              <a:rPr lang="en-US" altLang="ja-JP" dirty="0"/>
              <a:t>…</a:t>
            </a:r>
            <a:r>
              <a:rPr lang="ja-JP" altLang="en-US" dirty="0"/>
              <a:t>）は避ける。</a:t>
            </a:r>
            <a:endParaRPr lang="en-US" altLang="ja-JP" dirty="0"/>
          </a:p>
          <a:p>
            <a:r>
              <a:rPr lang="ja-JP" altLang="en-US" dirty="0"/>
              <a:t>・飲み物も</a:t>
            </a:r>
            <a:r>
              <a:rPr lang="ja-JP" altLang="en-US" b="1" dirty="0">
                <a:solidFill>
                  <a:srgbClr val="FF0000"/>
                </a:solidFill>
              </a:rPr>
              <a:t>お水やお茶以外は食べ物と同じ</a:t>
            </a:r>
            <a:r>
              <a:rPr lang="ja-JP" altLang="en-US" dirty="0"/>
              <a:t>なので気を</a:t>
            </a:r>
            <a:endParaRPr lang="en-US" altLang="ja-JP" dirty="0"/>
          </a:p>
          <a:p>
            <a:r>
              <a:rPr lang="ja-JP" altLang="en-US" dirty="0"/>
              <a:t>　つけましょう。</a:t>
            </a:r>
            <a:endParaRPr lang="en-US" altLang="ja-JP" dirty="0"/>
          </a:p>
          <a:p>
            <a:r>
              <a:rPr lang="ja-JP" altLang="en-US" dirty="0"/>
              <a:t>・食事と間食は最低</a:t>
            </a:r>
            <a:r>
              <a:rPr lang="en-US" altLang="ja-JP" dirty="0"/>
              <a:t>1</a:t>
            </a:r>
            <a:r>
              <a:rPr lang="ja-JP" altLang="en-US" dirty="0"/>
              <a:t>時間半あけて下さい。</a:t>
            </a:r>
            <a:endParaRPr lang="en-US" altLang="ja-JP" dirty="0"/>
          </a:p>
          <a:p>
            <a:r>
              <a:rPr lang="ja-JP" altLang="en-US" dirty="0"/>
              <a:t>・ダラダラ食べを</a:t>
            </a:r>
            <a:r>
              <a:rPr lang="en-US" altLang="ja-JP" dirty="0"/>
              <a:t>2</a:t>
            </a:r>
            <a:r>
              <a:rPr lang="ja-JP" altLang="en-US" dirty="0"/>
              <a:t>カ月続けるとむし歯になります。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348CF20-9BF6-4F1D-AC8B-F630D85D5679}"/>
              </a:ext>
            </a:extLst>
          </p:cNvPr>
          <p:cNvSpPr/>
          <p:nvPr/>
        </p:nvSpPr>
        <p:spPr>
          <a:xfrm>
            <a:off x="7146617" y="408962"/>
            <a:ext cx="2499292" cy="387992"/>
          </a:xfrm>
          <a:prstGeom prst="rect">
            <a:avLst/>
          </a:prstGeom>
          <a:solidFill>
            <a:srgbClr val="8947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4CF398B-6872-46BE-9C94-E98A0C4F3118}"/>
              </a:ext>
            </a:extLst>
          </p:cNvPr>
          <p:cNvSpPr txBox="1"/>
          <p:nvPr/>
        </p:nvSpPr>
        <p:spPr>
          <a:xfrm>
            <a:off x="7146617" y="479847"/>
            <a:ext cx="24992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b="1" dirty="0"/>
              <a:t>お菓子をちょこちょこと食べていると</a:t>
            </a:r>
            <a:r>
              <a:rPr lang="en-US" altLang="ja-JP" sz="1000" b="1" dirty="0"/>
              <a:t>…</a:t>
            </a:r>
            <a:endParaRPr lang="ja-JP" altLang="en-US" sz="1000" b="1" dirty="0"/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151992EF-6C22-4194-B8ED-13B23B1EB2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72" y="5768916"/>
            <a:ext cx="545104" cy="777513"/>
          </a:xfrm>
          <a:prstGeom prst="rect">
            <a:avLst/>
          </a:prstGeom>
        </p:spPr>
      </p:pic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78839D43-C4E9-4DE6-8657-39448F149BAA}"/>
              </a:ext>
            </a:extLst>
          </p:cNvPr>
          <p:cNvSpPr/>
          <p:nvPr/>
        </p:nvSpPr>
        <p:spPr>
          <a:xfrm>
            <a:off x="1123506" y="558196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b="1" dirty="0"/>
              <a:t>〒</a:t>
            </a:r>
            <a:r>
              <a:rPr lang="en-US" altLang="ja-JP" b="1" dirty="0"/>
              <a:t>558-0013</a:t>
            </a:r>
          </a:p>
          <a:p>
            <a:r>
              <a:rPr lang="ja-JP" altLang="en-US" b="1" dirty="0"/>
              <a:t>大阪府大阪市住吉区我孫子東</a:t>
            </a:r>
            <a:r>
              <a:rPr lang="en-US" altLang="ja-JP" b="1" dirty="0"/>
              <a:t>2</a:t>
            </a:r>
            <a:r>
              <a:rPr lang="ja-JP" altLang="en-US" b="1" dirty="0"/>
              <a:t>丁目</a:t>
            </a:r>
            <a:r>
              <a:rPr lang="en-US" altLang="ja-JP" b="1" dirty="0"/>
              <a:t>5-7</a:t>
            </a:r>
          </a:p>
          <a:p>
            <a:r>
              <a:rPr lang="en-US" altLang="ja-JP" b="1" dirty="0"/>
              <a:t>TEL</a:t>
            </a:r>
            <a:r>
              <a:rPr lang="ja-JP" altLang="en-US" b="1" dirty="0"/>
              <a:t>　</a:t>
            </a:r>
            <a:r>
              <a:rPr lang="en-US" altLang="ja-JP" b="1" dirty="0"/>
              <a:t>06-6692-5596</a:t>
            </a:r>
          </a:p>
          <a:p>
            <a:r>
              <a:rPr lang="ja-JP" altLang="en-US" b="1" dirty="0"/>
              <a:t>あべ歯科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25AB65F-F565-4007-8237-B77B9DC4530C}"/>
              </a:ext>
            </a:extLst>
          </p:cNvPr>
          <p:cNvSpPr/>
          <p:nvPr/>
        </p:nvSpPr>
        <p:spPr>
          <a:xfrm>
            <a:off x="5391611" y="324061"/>
            <a:ext cx="45719" cy="5751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3BCF3B3-405C-46CE-9E7E-D6EE58310C8C}"/>
              </a:ext>
            </a:extLst>
          </p:cNvPr>
          <p:cNvSpPr txBox="1"/>
          <p:nvPr/>
        </p:nvSpPr>
        <p:spPr>
          <a:xfrm>
            <a:off x="210250" y="249014"/>
            <a:ext cx="4671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間食の回数とむし歯の関係</a:t>
            </a:r>
          </a:p>
        </p:txBody>
      </p:sp>
    </p:spTree>
    <p:extLst>
      <p:ext uri="{BB962C8B-B14F-4D97-AF65-F5344CB8AC3E}">
        <p14:creationId xmlns:p14="http://schemas.microsoft.com/office/powerpoint/2010/main" val="2533376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172</Words>
  <Application>Microsoft Office PowerPoint</Application>
  <PresentationFormat>ワイド画面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阿部 吉希</dc:creator>
  <cp:lastModifiedBy>阿部 吉希</cp:lastModifiedBy>
  <cp:revision>4</cp:revision>
  <dcterms:created xsi:type="dcterms:W3CDTF">2019-12-27T06:05:09Z</dcterms:created>
  <dcterms:modified xsi:type="dcterms:W3CDTF">2019-12-27T06:25:30Z</dcterms:modified>
</cp:coreProperties>
</file>